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7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3591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8069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"/>
            <a:ext cx="9144000" cy="213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1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000" b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"/>
            <a:ext cx="9144000" cy="646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00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628650" y="1468138"/>
            <a:ext cx="7886700" cy="64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Heading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628650" y="2194752"/>
            <a:ext cx="7886700" cy="388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text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27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CZECH-IN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Stanislav Helvich</dc:creator>
  <cp:lastModifiedBy>Stanislav Helvich</cp:lastModifiedBy>
  <cp:revision>7</cp:revision>
  <dcterms:created xsi:type="dcterms:W3CDTF">2014-05-06T12:24:41Z</dcterms:created>
  <dcterms:modified xsi:type="dcterms:W3CDTF">2014-12-05T13:04:23Z</dcterms:modified>
</cp:coreProperties>
</file>